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2" r:id="rId6"/>
    <p:sldId id="284" r:id="rId7"/>
    <p:sldId id="271" r:id="rId8"/>
    <p:sldId id="265" r:id="rId9"/>
    <p:sldId id="300" r:id="rId10"/>
    <p:sldId id="281" r:id="rId11"/>
    <p:sldId id="286" r:id="rId12"/>
    <p:sldId id="295" r:id="rId13"/>
    <p:sldId id="296" r:id="rId14"/>
    <p:sldId id="297" r:id="rId15"/>
    <p:sldId id="280" r:id="rId16"/>
    <p:sldId id="302" r:id="rId17"/>
    <p:sldId id="301" r:id="rId18"/>
    <p:sldId id="298" r:id="rId19"/>
    <p:sldId id="275" r:id="rId20"/>
    <p:sldId id="282" r:id="rId21"/>
    <p:sldId id="288" r:id="rId22"/>
    <p:sldId id="299" r:id="rId23"/>
    <p:sldId id="293" r:id="rId24"/>
    <p:sldId id="283" r:id="rId25"/>
    <p:sldId id="289" r:id="rId26"/>
    <p:sldId id="294" r:id="rId27"/>
    <p:sldId id="285" r:id="rId28"/>
    <p:sldId id="290" r:id="rId29"/>
    <p:sldId id="277" r:id="rId30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3482" userDrawn="1">
          <p15:clr>
            <a:srgbClr val="A4A3A4"/>
          </p15:clr>
        </p15:guide>
        <p15:guide id="3" pos="12350" userDrawn="1">
          <p15:clr>
            <a:srgbClr val="A4A3A4"/>
          </p15:clr>
        </p15:guide>
        <p15:guide id="4" pos="7678" userDrawn="1">
          <p15:clr>
            <a:srgbClr val="A4A3A4"/>
          </p15:clr>
        </p15:guide>
        <p15:guide id="5" orient="horz" pos="2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79E2B-F828-4D1E-B09F-510346C4D345}">
  <a:tblStyle styleId="{8E579E2B-F828-4D1E-B09F-510346C4D345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31" autoAdjust="0"/>
  </p:normalViewPr>
  <p:slideViewPr>
    <p:cSldViewPr snapToGrid="0">
      <p:cViewPr varScale="1">
        <p:scale>
          <a:sx n="23" d="100"/>
          <a:sy n="23" d="100"/>
        </p:scale>
        <p:origin x="1632" y="18"/>
      </p:cViewPr>
      <p:guideLst>
        <p:guide orient="horz" pos="4343"/>
        <p:guide pos="3482"/>
        <p:guide pos="12350"/>
        <p:guide pos="7678"/>
        <p:guide orient="horz" pos="29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BB16A-D247-4BBE-BEA7-81B62DDE3ECC}" type="doc">
      <dgm:prSet loTypeId="urn:microsoft.com/office/officeart/2005/8/layout/hList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3058051-F71D-49DA-A9C4-8EBF9A69B082}">
      <dgm:prSet phldrT="[Text]"/>
      <dgm:spPr/>
      <dgm:t>
        <a:bodyPr/>
        <a:lstStyle/>
        <a:p>
          <a:r>
            <a:rPr lang="es-UY" dirty="0"/>
            <a:t>Extension</a:t>
          </a:r>
          <a:endParaRPr lang="en-US" dirty="0"/>
        </a:p>
      </dgm:t>
    </dgm:pt>
    <dgm:pt modelId="{E815C37D-6345-4314-95F3-5B251A32D18E}" type="parTrans" cxnId="{F520B571-698F-45AA-BBD3-4E621AF14C81}">
      <dgm:prSet/>
      <dgm:spPr/>
      <dgm:t>
        <a:bodyPr/>
        <a:lstStyle/>
        <a:p>
          <a:endParaRPr lang="en-US"/>
        </a:p>
      </dgm:t>
    </dgm:pt>
    <dgm:pt modelId="{97B5CDD5-1BF1-402D-B06A-73BB34D98643}" type="sibTrans" cxnId="{F520B571-698F-45AA-BBD3-4E621AF14C81}">
      <dgm:prSet phldrT="01"/>
      <dgm:spPr/>
      <dgm:t>
        <a:bodyPr/>
        <a:lstStyle/>
        <a:p>
          <a:endParaRPr lang="en-US" dirty="0"/>
        </a:p>
      </dgm:t>
    </dgm:pt>
    <dgm:pt modelId="{5EED70D9-A1A4-4997-9D86-5122EA384FF9}">
      <dgm:prSet phldrT="[Text]"/>
      <dgm:spPr/>
      <dgm:t>
        <a:bodyPr/>
        <a:lstStyle/>
        <a:p>
          <a:r>
            <a:rPr lang="es-UY" dirty="0"/>
            <a:t>PowerShell </a:t>
          </a:r>
          <a:r>
            <a:rPr lang="es-UY" dirty="0" err="1"/>
            <a:t>syntax</a:t>
          </a:r>
          <a:endParaRPr lang="en-US" dirty="0"/>
        </a:p>
      </dgm:t>
    </dgm:pt>
    <dgm:pt modelId="{B695511C-430F-47D7-87A5-0A37010C9EEC}" type="parTrans" cxnId="{D5B658E2-6822-4884-A3C4-167067997367}">
      <dgm:prSet/>
      <dgm:spPr/>
      <dgm:t>
        <a:bodyPr/>
        <a:lstStyle/>
        <a:p>
          <a:endParaRPr lang="en-US"/>
        </a:p>
      </dgm:t>
    </dgm:pt>
    <dgm:pt modelId="{DC0F4025-E328-4C7D-B152-4162F78A7ECF}" type="sibTrans" cxnId="{D5B658E2-6822-4884-A3C4-167067997367}">
      <dgm:prSet/>
      <dgm:spPr/>
      <dgm:t>
        <a:bodyPr/>
        <a:lstStyle/>
        <a:p>
          <a:endParaRPr lang="en-US"/>
        </a:p>
      </dgm:t>
    </dgm:pt>
    <dgm:pt modelId="{6DCEFF1F-5957-4566-BF57-3A19B4E1EE5A}">
      <dgm:prSet phldrT="[Text]"/>
      <dgm:spPr/>
      <dgm:t>
        <a:bodyPr/>
        <a:lstStyle/>
        <a:p>
          <a:r>
            <a:rPr lang="es-UY"/>
            <a:t>Configuration scripts</a:t>
          </a:r>
          <a:endParaRPr lang="en-US"/>
        </a:p>
      </dgm:t>
    </dgm:pt>
    <dgm:pt modelId="{864FC368-AE7E-4C5F-8B92-D6342C4D0E1D}" type="parTrans" cxnId="{6C6E2889-114E-4812-8084-3A00AE8D6278}">
      <dgm:prSet/>
      <dgm:spPr/>
      <dgm:t>
        <a:bodyPr/>
        <a:lstStyle/>
        <a:p>
          <a:endParaRPr lang="en-US"/>
        </a:p>
      </dgm:t>
    </dgm:pt>
    <dgm:pt modelId="{752EAFF2-67F2-47BC-8168-49A475E5A834}" type="sibTrans" cxnId="{6C6E2889-114E-4812-8084-3A00AE8D6278}">
      <dgm:prSet/>
      <dgm:spPr/>
      <dgm:t>
        <a:bodyPr/>
        <a:lstStyle/>
        <a:p>
          <a:endParaRPr lang="en-US"/>
        </a:p>
      </dgm:t>
    </dgm:pt>
    <dgm:pt modelId="{60350FCE-F6A2-40A3-93F5-EEF5EEDBF47D}">
      <dgm:prSet phldrT="[Text]"/>
      <dgm:spPr/>
      <dgm:t>
        <a:bodyPr/>
        <a:lstStyle/>
        <a:p>
          <a:r>
            <a:rPr lang="es-UY" dirty="0"/>
            <a:t>Configuration</a:t>
          </a:r>
          <a:endParaRPr lang="en-US" dirty="0"/>
        </a:p>
      </dgm:t>
    </dgm:pt>
    <dgm:pt modelId="{EF803C2F-B7F1-4CEB-8973-8FEDB8A386EC}" type="parTrans" cxnId="{7D322289-908E-478F-8C35-363BB250FCD1}">
      <dgm:prSet/>
      <dgm:spPr/>
      <dgm:t>
        <a:bodyPr/>
        <a:lstStyle/>
        <a:p>
          <a:endParaRPr lang="en-US"/>
        </a:p>
      </dgm:t>
    </dgm:pt>
    <dgm:pt modelId="{F47397E3-D27E-4963-9C74-A001EE27364F}" type="sibTrans" cxnId="{7D322289-908E-478F-8C35-363BB250FCD1}">
      <dgm:prSet phldrT="02"/>
      <dgm:spPr/>
      <dgm:t>
        <a:bodyPr/>
        <a:lstStyle/>
        <a:p>
          <a:endParaRPr lang="en-US" dirty="0"/>
        </a:p>
      </dgm:t>
    </dgm:pt>
    <dgm:pt modelId="{CA63B8E9-2EBD-4B75-8996-16F0717064BF}">
      <dgm:prSet phldrT="[Text]"/>
      <dgm:spPr/>
      <dgm:t>
        <a:bodyPr/>
        <a:lstStyle/>
        <a:p>
          <a:r>
            <a:rPr lang="es-UY" dirty="0"/>
            <a:t>Create and </a:t>
          </a:r>
          <a:r>
            <a:rPr lang="es-UY" dirty="0" err="1"/>
            <a:t>deploy</a:t>
          </a:r>
          <a:endParaRPr lang="en-US" dirty="0"/>
        </a:p>
      </dgm:t>
    </dgm:pt>
    <dgm:pt modelId="{4678F1EE-0F2C-42B4-AB9F-ECAB63A10AAD}" type="parTrans" cxnId="{C79759C3-F8CA-4FE4-99CA-7250286133E4}">
      <dgm:prSet/>
      <dgm:spPr/>
      <dgm:t>
        <a:bodyPr/>
        <a:lstStyle/>
        <a:p>
          <a:endParaRPr lang="en-US"/>
        </a:p>
      </dgm:t>
    </dgm:pt>
    <dgm:pt modelId="{17148838-5F85-4E40-A8CD-8B90A4372B0C}" type="sibTrans" cxnId="{C79759C3-F8CA-4FE4-99CA-7250286133E4}">
      <dgm:prSet/>
      <dgm:spPr/>
      <dgm:t>
        <a:bodyPr/>
        <a:lstStyle/>
        <a:p>
          <a:endParaRPr lang="en-US"/>
        </a:p>
      </dgm:t>
    </dgm:pt>
    <dgm:pt modelId="{24660E92-50D4-4A09-A2F5-45668DF31147}">
      <dgm:prSet phldrT="[Text]"/>
      <dgm:spPr/>
      <dgm:t>
        <a:bodyPr/>
        <a:lstStyle/>
        <a:p>
          <a:r>
            <a:rPr lang="es-UY" dirty="0"/>
            <a:t>Configuration files</a:t>
          </a:r>
          <a:endParaRPr lang="en-US" dirty="0"/>
        </a:p>
      </dgm:t>
    </dgm:pt>
    <dgm:pt modelId="{B4302902-3378-41A6-9D35-3754D80AF1DA}" type="parTrans" cxnId="{4EF1222C-81DF-43F6-9804-A319927DA278}">
      <dgm:prSet/>
      <dgm:spPr/>
      <dgm:t>
        <a:bodyPr/>
        <a:lstStyle/>
        <a:p>
          <a:endParaRPr lang="en-US"/>
        </a:p>
      </dgm:t>
    </dgm:pt>
    <dgm:pt modelId="{9490DA7A-C482-4AFF-A65C-3FB1C0A11329}" type="sibTrans" cxnId="{4EF1222C-81DF-43F6-9804-A319927DA278}">
      <dgm:prSet/>
      <dgm:spPr/>
      <dgm:t>
        <a:bodyPr/>
        <a:lstStyle/>
        <a:p>
          <a:endParaRPr lang="en-US"/>
        </a:p>
      </dgm:t>
    </dgm:pt>
    <dgm:pt modelId="{A3DF199E-B9E9-4564-8172-CAE8A78AE27A}">
      <dgm:prSet phldrT="[Text]"/>
      <dgm:spPr/>
      <dgm:t>
        <a:bodyPr/>
        <a:lstStyle/>
        <a:p>
          <a:r>
            <a:rPr lang="es-UY"/>
            <a:t>Control</a:t>
          </a:r>
          <a:endParaRPr lang="en-US"/>
        </a:p>
      </dgm:t>
    </dgm:pt>
    <dgm:pt modelId="{E5D665C9-31C4-4F31-B97B-E9FCB9ECD830}" type="parTrans" cxnId="{1F1B6928-CBBF-43D0-B45C-C5730C778901}">
      <dgm:prSet/>
      <dgm:spPr/>
      <dgm:t>
        <a:bodyPr/>
        <a:lstStyle/>
        <a:p>
          <a:endParaRPr lang="en-US"/>
        </a:p>
      </dgm:t>
    </dgm:pt>
    <dgm:pt modelId="{9548F2A1-308F-4A54-8EFE-47A2A38DD46B}" type="sibTrans" cxnId="{1F1B6928-CBBF-43D0-B45C-C5730C778901}">
      <dgm:prSet phldrT="03"/>
      <dgm:spPr/>
      <dgm:t>
        <a:bodyPr/>
        <a:lstStyle/>
        <a:p>
          <a:endParaRPr lang="en-US"/>
        </a:p>
      </dgm:t>
    </dgm:pt>
    <dgm:pt modelId="{BC9624EC-675B-4B64-B2FB-9F052C953B37}">
      <dgm:prSet phldrT="[Text]"/>
      <dgm:spPr/>
      <dgm:t>
        <a:bodyPr/>
        <a:lstStyle/>
        <a:p>
          <a:r>
            <a:rPr lang="en-US" noProof="0" dirty="0"/>
            <a:t>Apply</a:t>
          </a:r>
          <a:r>
            <a:rPr lang="es-UY" dirty="0"/>
            <a:t> </a:t>
          </a:r>
          <a:r>
            <a:rPr lang="en-US" noProof="0" dirty="0"/>
            <a:t>the</a:t>
          </a:r>
          <a:r>
            <a:rPr lang="es-UY" dirty="0"/>
            <a:t> </a:t>
          </a:r>
          <a:r>
            <a:rPr lang="en-US" noProof="0" dirty="0"/>
            <a:t>configuration</a:t>
          </a:r>
        </a:p>
      </dgm:t>
    </dgm:pt>
    <dgm:pt modelId="{A950AFD8-F5D2-454B-810F-826EAC68E975}" type="parTrans" cxnId="{B9648253-3D16-458F-B4B0-B6E9CBECC1D7}">
      <dgm:prSet/>
      <dgm:spPr/>
      <dgm:t>
        <a:bodyPr/>
        <a:lstStyle/>
        <a:p>
          <a:endParaRPr lang="en-US"/>
        </a:p>
      </dgm:t>
    </dgm:pt>
    <dgm:pt modelId="{EDD81287-7896-4890-8A0F-B96380B65BB7}" type="sibTrans" cxnId="{B9648253-3D16-458F-B4B0-B6E9CBECC1D7}">
      <dgm:prSet/>
      <dgm:spPr/>
      <dgm:t>
        <a:bodyPr/>
        <a:lstStyle/>
        <a:p>
          <a:endParaRPr lang="en-US"/>
        </a:p>
      </dgm:t>
    </dgm:pt>
    <dgm:pt modelId="{61583C16-E415-42A9-B729-6B8E5FF18CCA}">
      <dgm:prSet phldrT="[Text]"/>
      <dgm:spPr/>
      <dgm:t>
        <a:bodyPr/>
        <a:lstStyle/>
        <a:p>
          <a:r>
            <a:rPr lang="es-UY" dirty="0"/>
            <a:t>Local Configuration </a:t>
          </a:r>
          <a:r>
            <a:rPr lang="en-US" noProof="0" dirty="0"/>
            <a:t>mechanism</a:t>
          </a:r>
        </a:p>
      </dgm:t>
    </dgm:pt>
    <dgm:pt modelId="{65D96A86-89CA-4BE8-9F31-2B487E15875D}" type="parTrans" cxnId="{B960863F-6DEE-4622-B5BF-6BAA3828D177}">
      <dgm:prSet/>
      <dgm:spPr/>
      <dgm:t>
        <a:bodyPr/>
        <a:lstStyle/>
        <a:p>
          <a:endParaRPr lang="en-US"/>
        </a:p>
      </dgm:t>
    </dgm:pt>
    <dgm:pt modelId="{D619F622-E152-49B9-9A71-433BB6CF30E1}" type="sibTrans" cxnId="{B960863F-6DEE-4622-B5BF-6BAA3828D177}">
      <dgm:prSet/>
      <dgm:spPr/>
      <dgm:t>
        <a:bodyPr/>
        <a:lstStyle/>
        <a:p>
          <a:endParaRPr lang="en-US"/>
        </a:p>
      </dgm:t>
    </dgm:pt>
    <dgm:pt modelId="{B5C040FB-B5C4-4C45-9B86-33F8160CCC95}" type="pres">
      <dgm:prSet presAssocID="{7EFBB16A-D247-4BBE-BEA7-81B62DDE3ECC}" presName="Name0" presStyleCnt="0">
        <dgm:presLayoutVars>
          <dgm:dir/>
          <dgm:animLvl val="lvl"/>
          <dgm:resizeHandles val="exact"/>
        </dgm:presLayoutVars>
      </dgm:prSet>
      <dgm:spPr/>
    </dgm:pt>
    <dgm:pt modelId="{7757E36A-AAAE-46D7-A19C-CC7F8D9116A1}" type="pres">
      <dgm:prSet presAssocID="{13058051-F71D-49DA-A9C4-8EBF9A69B082}" presName="composite" presStyleCnt="0"/>
      <dgm:spPr/>
    </dgm:pt>
    <dgm:pt modelId="{2A0CEAA7-BA96-43D0-B6FE-A68D39B0A5C6}" type="pres">
      <dgm:prSet presAssocID="{13058051-F71D-49DA-A9C4-8EBF9A69B0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DCC0451-E794-443C-BA7C-8F47EFCC1689}" type="pres">
      <dgm:prSet presAssocID="{13058051-F71D-49DA-A9C4-8EBF9A69B082}" presName="desTx" presStyleLbl="alignAccFollowNode1" presStyleIdx="0" presStyleCnt="3">
        <dgm:presLayoutVars>
          <dgm:bulletEnabled val="1"/>
        </dgm:presLayoutVars>
      </dgm:prSet>
      <dgm:spPr/>
    </dgm:pt>
    <dgm:pt modelId="{A5F289D2-DED8-4B32-A38C-C98463C14D27}" type="pres">
      <dgm:prSet presAssocID="{97B5CDD5-1BF1-402D-B06A-73BB34D98643}" presName="space" presStyleCnt="0"/>
      <dgm:spPr/>
    </dgm:pt>
    <dgm:pt modelId="{4C61A419-F68A-4E47-9994-CF6D47353F4E}" type="pres">
      <dgm:prSet presAssocID="{60350FCE-F6A2-40A3-93F5-EEF5EEDBF47D}" presName="composite" presStyleCnt="0"/>
      <dgm:spPr/>
    </dgm:pt>
    <dgm:pt modelId="{4938F4DE-7AD7-435E-9C07-8863ED86779A}" type="pres">
      <dgm:prSet presAssocID="{60350FCE-F6A2-40A3-93F5-EEF5EEDBF47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0AE69E-AC44-4CB8-A3E7-C42E916D9A05}" type="pres">
      <dgm:prSet presAssocID="{60350FCE-F6A2-40A3-93F5-EEF5EEDBF47D}" presName="desTx" presStyleLbl="alignAccFollowNode1" presStyleIdx="1" presStyleCnt="3">
        <dgm:presLayoutVars>
          <dgm:bulletEnabled val="1"/>
        </dgm:presLayoutVars>
      </dgm:prSet>
      <dgm:spPr/>
    </dgm:pt>
    <dgm:pt modelId="{4C3FEA76-D1C4-4B77-B802-9B6D99FFD334}" type="pres">
      <dgm:prSet presAssocID="{F47397E3-D27E-4963-9C74-A001EE27364F}" presName="space" presStyleCnt="0"/>
      <dgm:spPr/>
    </dgm:pt>
    <dgm:pt modelId="{29C5CEA9-8998-4253-B969-6FBDB77FB8D2}" type="pres">
      <dgm:prSet presAssocID="{A3DF199E-B9E9-4564-8172-CAE8A78AE27A}" presName="composite" presStyleCnt="0"/>
      <dgm:spPr/>
    </dgm:pt>
    <dgm:pt modelId="{1319E9EF-A5D8-4893-A843-158C11E01B7B}" type="pres">
      <dgm:prSet presAssocID="{A3DF199E-B9E9-4564-8172-CAE8A78AE2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2DE9AB-3379-44A3-9B83-853882206537}" type="pres">
      <dgm:prSet presAssocID="{A3DF199E-B9E9-4564-8172-CAE8A78AE2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3DBCD00-FBE5-4374-B271-7F9B63FC0A47}" type="presOf" srcId="{61583C16-E415-42A9-B729-6B8E5FF18CCA}" destId="{E72DE9AB-3379-44A3-9B83-853882206537}" srcOrd="0" destOrd="1" presId="urn:microsoft.com/office/officeart/2005/8/layout/hList1"/>
    <dgm:cxn modelId="{5B6A1106-B033-41A0-AC58-602A4D517DF2}" type="presOf" srcId="{13058051-F71D-49DA-A9C4-8EBF9A69B082}" destId="{2A0CEAA7-BA96-43D0-B6FE-A68D39B0A5C6}" srcOrd="0" destOrd="0" presId="urn:microsoft.com/office/officeart/2005/8/layout/hList1"/>
    <dgm:cxn modelId="{1F1B6928-CBBF-43D0-B45C-C5730C778901}" srcId="{7EFBB16A-D247-4BBE-BEA7-81B62DDE3ECC}" destId="{A3DF199E-B9E9-4564-8172-CAE8A78AE27A}" srcOrd="2" destOrd="0" parTransId="{E5D665C9-31C4-4F31-B97B-E9FCB9ECD830}" sibTransId="{9548F2A1-308F-4A54-8EFE-47A2A38DD46B}"/>
    <dgm:cxn modelId="{4EF1222C-81DF-43F6-9804-A319927DA278}" srcId="{60350FCE-F6A2-40A3-93F5-EEF5EEDBF47D}" destId="{24660E92-50D4-4A09-A2F5-45668DF31147}" srcOrd="1" destOrd="0" parTransId="{B4302902-3378-41A6-9D35-3754D80AF1DA}" sibTransId="{9490DA7A-C482-4AFF-A65C-3FB1C0A11329}"/>
    <dgm:cxn modelId="{B960863F-6DEE-4622-B5BF-6BAA3828D177}" srcId="{A3DF199E-B9E9-4564-8172-CAE8A78AE27A}" destId="{61583C16-E415-42A9-B729-6B8E5FF18CCA}" srcOrd="1" destOrd="0" parTransId="{65D96A86-89CA-4BE8-9F31-2B487E15875D}" sibTransId="{D619F622-E152-49B9-9A71-433BB6CF30E1}"/>
    <dgm:cxn modelId="{F520B571-698F-45AA-BBD3-4E621AF14C81}" srcId="{7EFBB16A-D247-4BBE-BEA7-81B62DDE3ECC}" destId="{13058051-F71D-49DA-A9C4-8EBF9A69B082}" srcOrd="0" destOrd="0" parTransId="{E815C37D-6345-4314-95F3-5B251A32D18E}" sibTransId="{97B5CDD5-1BF1-402D-B06A-73BB34D98643}"/>
    <dgm:cxn modelId="{658EF671-3F5C-4472-8DA3-3274A2F4A82B}" type="presOf" srcId="{BC9624EC-675B-4B64-B2FB-9F052C953B37}" destId="{E72DE9AB-3379-44A3-9B83-853882206537}" srcOrd="0" destOrd="0" presId="urn:microsoft.com/office/officeart/2005/8/layout/hList1"/>
    <dgm:cxn modelId="{B9648253-3D16-458F-B4B0-B6E9CBECC1D7}" srcId="{A3DF199E-B9E9-4564-8172-CAE8A78AE27A}" destId="{BC9624EC-675B-4B64-B2FB-9F052C953B37}" srcOrd="0" destOrd="0" parTransId="{A950AFD8-F5D2-454B-810F-826EAC68E975}" sibTransId="{EDD81287-7896-4890-8A0F-B96380B65BB7}"/>
    <dgm:cxn modelId="{DD981475-C05D-4D17-B387-980A28A5B39B}" type="presOf" srcId="{24660E92-50D4-4A09-A2F5-45668DF31147}" destId="{340AE69E-AC44-4CB8-A3E7-C42E916D9A05}" srcOrd="0" destOrd="1" presId="urn:microsoft.com/office/officeart/2005/8/layout/hList1"/>
    <dgm:cxn modelId="{11061E7D-ED3D-40BF-930D-8431C87D36EF}" type="presOf" srcId="{6DCEFF1F-5957-4566-BF57-3A19B4E1EE5A}" destId="{7DCC0451-E794-443C-BA7C-8F47EFCC1689}" srcOrd="0" destOrd="1" presId="urn:microsoft.com/office/officeart/2005/8/layout/hList1"/>
    <dgm:cxn modelId="{31759E87-C0C9-424E-820E-17E1B5FD38FA}" type="presOf" srcId="{A3DF199E-B9E9-4564-8172-CAE8A78AE27A}" destId="{1319E9EF-A5D8-4893-A843-158C11E01B7B}" srcOrd="0" destOrd="0" presId="urn:microsoft.com/office/officeart/2005/8/layout/hList1"/>
    <dgm:cxn modelId="{7D322289-908E-478F-8C35-363BB250FCD1}" srcId="{7EFBB16A-D247-4BBE-BEA7-81B62DDE3ECC}" destId="{60350FCE-F6A2-40A3-93F5-EEF5EEDBF47D}" srcOrd="1" destOrd="0" parTransId="{EF803C2F-B7F1-4CEB-8973-8FEDB8A386EC}" sibTransId="{F47397E3-D27E-4963-9C74-A001EE27364F}"/>
    <dgm:cxn modelId="{6C6E2889-114E-4812-8084-3A00AE8D6278}" srcId="{13058051-F71D-49DA-A9C4-8EBF9A69B082}" destId="{6DCEFF1F-5957-4566-BF57-3A19B4E1EE5A}" srcOrd="1" destOrd="0" parTransId="{864FC368-AE7E-4C5F-8B92-D6342C4D0E1D}" sibTransId="{752EAFF2-67F2-47BC-8168-49A475E5A834}"/>
    <dgm:cxn modelId="{C79FA696-C46C-48F3-A580-667CC836E9CB}" type="presOf" srcId="{7EFBB16A-D247-4BBE-BEA7-81B62DDE3ECC}" destId="{B5C040FB-B5C4-4C45-9B86-33F8160CCC95}" srcOrd="0" destOrd="0" presId="urn:microsoft.com/office/officeart/2005/8/layout/hList1"/>
    <dgm:cxn modelId="{D4299198-06AF-46B2-A001-27CA8BE1742B}" type="presOf" srcId="{CA63B8E9-2EBD-4B75-8996-16F0717064BF}" destId="{340AE69E-AC44-4CB8-A3E7-C42E916D9A05}" srcOrd="0" destOrd="0" presId="urn:microsoft.com/office/officeart/2005/8/layout/hList1"/>
    <dgm:cxn modelId="{C79759C3-F8CA-4FE4-99CA-7250286133E4}" srcId="{60350FCE-F6A2-40A3-93F5-EEF5EEDBF47D}" destId="{CA63B8E9-2EBD-4B75-8996-16F0717064BF}" srcOrd="0" destOrd="0" parTransId="{4678F1EE-0F2C-42B4-AB9F-ECAB63A10AAD}" sibTransId="{17148838-5F85-4E40-A8CD-8B90A4372B0C}"/>
    <dgm:cxn modelId="{FB0540CE-4B51-4325-8C01-91D18B9EBECE}" type="presOf" srcId="{60350FCE-F6A2-40A3-93F5-EEF5EEDBF47D}" destId="{4938F4DE-7AD7-435E-9C07-8863ED86779A}" srcOrd="0" destOrd="0" presId="urn:microsoft.com/office/officeart/2005/8/layout/hList1"/>
    <dgm:cxn modelId="{4DFBE8DF-A785-4B56-A60E-9E748703EC33}" type="presOf" srcId="{5EED70D9-A1A4-4997-9D86-5122EA384FF9}" destId="{7DCC0451-E794-443C-BA7C-8F47EFCC1689}" srcOrd="0" destOrd="0" presId="urn:microsoft.com/office/officeart/2005/8/layout/hList1"/>
    <dgm:cxn modelId="{D5B658E2-6822-4884-A3C4-167067997367}" srcId="{13058051-F71D-49DA-A9C4-8EBF9A69B082}" destId="{5EED70D9-A1A4-4997-9D86-5122EA384FF9}" srcOrd="0" destOrd="0" parTransId="{B695511C-430F-47D7-87A5-0A37010C9EEC}" sibTransId="{DC0F4025-E328-4C7D-B152-4162F78A7ECF}"/>
    <dgm:cxn modelId="{7F859045-4524-4650-98E7-23DDB16C849B}" type="presParOf" srcId="{B5C040FB-B5C4-4C45-9B86-33F8160CCC95}" destId="{7757E36A-AAAE-46D7-A19C-CC7F8D9116A1}" srcOrd="0" destOrd="0" presId="urn:microsoft.com/office/officeart/2005/8/layout/hList1"/>
    <dgm:cxn modelId="{F77193EE-D4C3-4D3E-B7A2-4694C8C00A30}" type="presParOf" srcId="{7757E36A-AAAE-46D7-A19C-CC7F8D9116A1}" destId="{2A0CEAA7-BA96-43D0-B6FE-A68D39B0A5C6}" srcOrd="0" destOrd="0" presId="urn:microsoft.com/office/officeart/2005/8/layout/hList1"/>
    <dgm:cxn modelId="{D423AF71-9513-4999-A551-E49D063940F0}" type="presParOf" srcId="{7757E36A-AAAE-46D7-A19C-CC7F8D9116A1}" destId="{7DCC0451-E794-443C-BA7C-8F47EFCC1689}" srcOrd="1" destOrd="0" presId="urn:microsoft.com/office/officeart/2005/8/layout/hList1"/>
    <dgm:cxn modelId="{1FD2EA71-243D-44F1-AD35-FAA83B9D51FF}" type="presParOf" srcId="{B5C040FB-B5C4-4C45-9B86-33F8160CCC95}" destId="{A5F289D2-DED8-4B32-A38C-C98463C14D27}" srcOrd="1" destOrd="0" presId="urn:microsoft.com/office/officeart/2005/8/layout/hList1"/>
    <dgm:cxn modelId="{686800A5-B718-45D9-91AD-112DC73CABEB}" type="presParOf" srcId="{B5C040FB-B5C4-4C45-9B86-33F8160CCC95}" destId="{4C61A419-F68A-4E47-9994-CF6D47353F4E}" srcOrd="2" destOrd="0" presId="urn:microsoft.com/office/officeart/2005/8/layout/hList1"/>
    <dgm:cxn modelId="{CB8D996A-9663-46C0-BFBE-DEBFA37113D3}" type="presParOf" srcId="{4C61A419-F68A-4E47-9994-CF6D47353F4E}" destId="{4938F4DE-7AD7-435E-9C07-8863ED86779A}" srcOrd="0" destOrd="0" presId="urn:microsoft.com/office/officeart/2005/8/layout/hList1"/>
    <dgm:cxn modelId="{5290FA43-A804-4A63-A5F1-7ABF671ED121}" type="presParOf" srcId="{4C61A419-F68A-4E47-9994-CF6D47353F4E}" destId="{340AE69E-AC44-4CB8-A3E7-C42E916D9A05}" srcOrd="1" destOrd="0" presId="urn:microsoft.com/office/officeart/2005/8/layout/hList1"/>
    <dgm:cxn modelId="{6C0FEE24-0A0F-4C84-BFCF-3F26316154BB}" type="presParOf" srcId="{B5C040FB-B5C4-4C45-9B86-33F8160CCC95}" destId="{4C3FEA76-D1C4-4B77-B802-9B6D99FFD334}" srcOrd="3" destOrd="0" presId="urn:microsoft.com/office/officeart/2005/8/layout/hList1"/>
    <dgm:cxn modelId="{A7517D40-015A-428A-8DB0-C0FB7549BABF}" type="presParOf" srcId="{B5C040FB-B5C4-4C45-9B86-33F8160CCC95}" destId="{29C5CEA9-8998-4253-B969-6FBDB77FB8D2}" srcOrd="4" destOrd="0" presId="urn:microsoft.com/office/officeart/2005/8/layout/hList1"/>
    <dgm:cxn modelId="{BA677A9C-902C-4A6E-81D0-FDC4A3CBE76D}" type="presParOf" srcId="{29C5CEA9-8998-4253-B969-6FBDB77FB8D2}" destId="{1319E9EF-A5D8-4893-A843-158C11E01B7B}" srcOrd="0" destOrd="0" presId="urn:microsoft.com/office/officeart/2005/8/layout/hList1"/>
    <dgm:cxn modelId="{A2C735FC-A057-4F32-B19F-541A9B623E73}" type="presParOf" srcId="{29C5CEA9-8998-4253-B969-6FBDB77FB8D2}" destId="{E72DE9AB-3379-44A3-9B83-8538822065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EAA7-BA96-43D0-B6FE-A68D39B0A5C6}">
      <dsp:nvSpPr>
        <dsp:cNvPr id="0" name=""/>
        <dsp:cNvSpPr/>
      </dsp:nvSpPr>
      <dsp:spPr>
        <a:xfrm>
          <a:off x="6258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 dirty="0"/>
            <a:t>Extension</a:t>
          </a:r>
          <a:endParaRPr lang="en-US" sz="6500" kern="1200" dirty="0"/>
        </a:p>
      </dsp:txBody>
      <dsp:txXfrm>
        <a:off x="6258" y="558878"/>
        <a:ext cx="6101689" cy="1872000"/>
      </dsp:txXfrm>
    </dsp:sp>
    <dsp:sp modelId="{7DCC0451-E794-443C-BA7C-8F47EFCC1689}">
      <dsp:nvSpPr>
        <dsp:cNvPr id="0" name=""/>
        <dsp:cNvSpPr/>
      </dsp:nvSpPr>
      <dsp:spPr>
        <a:xfrm>
          <a:off x="6258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PowerShell </a:t>
          </a:r>
          <a:r>
            <a:rPr lang="es-UY" sz="6500" kern="1200" dirty="0" err="1"/>
            <a:t>syntax</a:t>
          </a: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/>
            <a:t>Configuration scripts</a:t>
          </a:r>
          <a:endParaRPr lang="en-US" sz="6500" kern="1200"/>
        </a:p>
      </dsp:txBody>
      <dsp:txXfrm>
        <a:off x="6258" y="2430878"/>
        <a:ext cx="6101689" cy="5296992"/>
      </dsp:txXfrm>
    </dsp:sp>
    <dsp:sp modelId="{4938F4DE-7AD7-435E-9C07-8863ED86779A}">
      <dsp:nvSpPr>
        <dsp:cNvPr id="0" name=""/>
        <dsp:cNvSpPr/>
      </dsp:nvSpPr>
      <dsp:spPr>
        <a:xfrm>
          <a:off x="6962184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 dirty="0"/>
            <a:t>Configuration</a:t>
          </a:r>
          <a:endParaRPr lang="en-US" sz="6500" kern="1200" dirty="0"/>
        </a:p>
      </dsp:txBody>
      <dsp:txXfrm>
        <a:off x="6962184" y="558878"/>
        <a:ext cx="6101689" cy="1872000"/>
      </dsp:txXfrm>
    </dsp:sp>
    <dsp:sp modelId="{340AE69E-AC44-4CB8-A3E7-C42E916D9A05}">
      <dsp:nvSpPr>
        <dsp:cNvPr id="0" name=""/>
        <dsp:cNvSpPr/>
      </dsp:nvSpPr>
      <dsp:spPr>
        <a:xfrm>
          <a:off x="6962184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Create and </a:t>
          </a:r>
          <a:r>
            <a:rPr lang="es-UY" sz="6500" kern="1200" dirty="0" err="1"/>
            <a:t>deploy</a:t>
          </a: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Configuration files</a:t>
          </a:r>
          <a:endParaRPr lang="en-US" sz="6500" kern="1200" dirty="0"/>
        </a:p>
      </dsp:txBody>
      <dsp:txXfrm>
        <a:off x="6962184" y="2430878"/>
        <a:ext cx="6101689" cy="5296992"/>
      </dsp:txXfrm>
    </dsp:sp>
    <dsp:sp modelId="{1319E9EF-A5D8-4893-A843-158C11E01B7B}">
      <dsp:nvSpPr>
        <dsp:cNvPr id="0" name=""/>
        <dsp:cNvSpPr/>
      </dsp:nvSpPr>
      <dsp:spPr>
        <a:xfrm>
          <a:off x="13918110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/>
            <a:t>Control</a:t>
          </a:r>
          <a:endParaRPr lang="en-US" sz="6500" kern="1200"/>
        </a:p>
      </dsp:txBody>
      <dsp:txXfrm>
        <a:off x="13918110" y="558878"/>
        <a:ext cx="6101689" cy="1872000"/>
      </dsp:txXfrm>
    </dsp:sp>
    <dsp:sp modelId="{E72DE9AB-3379-44A3-9B83-853882206537}">
      <dsp:nvSpPr>
        <dsp:cNvPr id="0" name=""/>
        <dsp:cNvSpPr/>
      </dsp:nvSpPr>
      <dsp:spPr>
        <a:xfrm>
          <a:off x="13918110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noProof="0" dirty="0"/>
            <a:t>Apply</a:t>
          </a:r>
          <a:r>
            <a:rPr lang="es-UY" sz="6500" kern="1200" dirty="0"/>
            <a:t> </a:t>
          </a:r>
          <a:r>
            <a:rPr lang="en-US" sz="6500" kern="1200" noProof="0" dirty="0"/>
            <a:t>the</a:t>
          </a:r>
          <a:r>
            <a:rPr lang="es-UY" sz="6500" kern="1200" dirty="0"/>
            <a:t> </a:t>
          </a:r>
          <a:r>
            <a:rPr lang="en-US" sz="6500" kern="1200" noProof="0" dirty="0"/>
            <a:t>configuration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Local Configuration </a:t>
          </a:r>
          <a:r>
            <a:rPr lang="en-US" sz="6500" kern="1200" noProof="0" dirty="0"/>
            <a:t>mechanism</a:t>
          </a:r>
        </a:p>
      </dsp:txBody>
      <dsp:txXfrm>
        <a:off x="13918110" y="2430878"/>
        <a:ext cx="6101689" cy="529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5235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Adquirido por Red </a:t>
            </a:r>
            <a:r>
              <a:rPr lang="es-UY" dirty="0" err="1"/>
              <a:t>Hat</a:t>
            </a:r>
            <a:endParaRPr lang="es-UY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94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812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Archivos .YML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Estructura de tareas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Orden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Ejecución con un usuario en particular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61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3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3260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05253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Container!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Azure CLI, Docker, GIT, Ansible, Python, </a:t>
            </a:r>
            <a:r>
              <a:rPr lang="es-UY" dirty="0" err="1"/>
              <a:t>Go</a:t>
            </a:r>
            <a:r>
              <a:rPr lang="es-UY" dirty="0"/>
              <a:t>, Node.js, .NET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 err="1"/>
              <a:t>Bash</a:t>
            </a:r>
            <a:r>
              <a:rPr lang="es-UY" dirty="0"/>
              <a:t> y P</a:t>
            </a:r>
            <a:r>
              <a:rPr lang="en-US" dirty="0" err="1"/>
              <a:t>owerShell</a:t>
            </a:r>
            <a:r>
              <a:rPr lang="en-US" dirty="0"/>
              <a:t> (Preview)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6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894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02183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Los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 permiten controlar la creación, implementación, supervisión y el mantenimiento de los recursos en Azure y aplicaciones externas. También permiten controlar la ejecución de los mismos, dejando a disposición la posibilidad de ejecutar los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 de forma programada.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sym typeface="Nunito"/>
              </a:rPr>
              <a:t>Galería de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sym typeface="Nunito"/>
              </a:rPr>
              <a:t> alimentado por la comunidad.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176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80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40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83607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sz="2400" i="0" dirty="0"/>
              <a:t>Plataforma de administración basada en  PowerShell que permite administrar la infraestructura de desarrollo y TI con configuración como código.</a:t>
            </a:r>
            <a:endParaRPr lang="en-US" sz="2400" i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026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74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551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2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Proceso de gestión y aprovisionamiento de la infraestructura (</a:t>
            </a:r>
            <a:r>
              <a:rPr lang="es-UY" sz="2400" b="0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cloud</a:t>
            </a: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u </a:t>
            </a:r>
            <a:r>
              <a:rPr lang="es-UY" sz="2400" b="0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on-premises</a:t>
            </a: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de forma declarativa por medio de archivos de definición.</a:t>
            </a: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Consistentemente</a:t>
            </a:r>
            <a:r>
              <a:rPr lang="en-US" dirty="0"/>
              <a:t> </a:t>
            </a:r>
            <a:r>
              <a:rPr lang="en-US" dirty="0" err="1"/>
              <a:t>lograr</a:t>
            </a:r>
            <a:r>
              <a:rPr lang="en-US" dirty="0"/>
              <a:t> un </a:t>
            </a:r>
            <a:r>
              <a:rPr lang="en-US" dirty="0" err="1"/>
              <a:t>aprovisionamiento</a:t>
            </a:r>
            <a:r>
              <a:rPr lang="en-US" dirty="0"/>
              <a:t> </a:t>
            </a:r>
            <a:r>
              <a:rPr lang="en-US" dirty="0" err="1"/>
              <a:t>estandarizado</a:t>
            </a:r>
            <a:r>
              <a:rPr lang="en-US" dirty="0"/>
              <a:t> de </a:t>
            </a:r>
            <a:r>
              <a:rPr lang="en-US" dirty="0" err="1"/>
              <a:t>implementaciones</a:t>
            </a:r>
            <a:r>
              <a:rPr lang="en-US" dirty="0"/>
              <a:t> en la </a:t>
            </a:r>
            <a:r>
              <a:rPr lang="en-US" dirty="0" err="1"/>
              <a:t>nube</a:t>
            </a:r>
            <a:r>
              <a:rPr lang="en-US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de </a:t>
            </a:r>
            <a:r>
              <a:rPr lang="en-US" dirty="0" err="1"/>
              <a:t>nube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, </a:t>
            </a:r>
            <a:r>
              <a:rPr lang="en-US" dirty="0" err="1"/>
              <a:t>laboratorios</a:t>
            </a:r>
            <a:r>
              <a:rPr lang="en-US" dirty="0"/>
              <a:t>, testing, etc.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Código </a:t>
            </a:r>
            <a:r>
              <a:rPr lang="en-US" dirty="0" err="1"/>
              <a:t>reutilizable</a:t>
            </a:r>
            <a:r>
              <a:rPr lang="en-US" dirty="0"/>
              <a:t> para </a:t>
            </a:r>
            <a:r>
              <a:rPr lang="en-US" dirty="0" err="1"/>
              <a:t>aprovisionamiento</a:t>
            </a:r>
            <a:r>
              <a:rPr lang="en-US" dirty="0"/>
              <a:t> o </a:t>
            </a:r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repetible</a:t>
            </a:r>
            <a:r>
              <a:rPr lang="en-US" dirty="0"/>
              <a:t> o similar.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Código extensible para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Tomando como objetivo la adopción de DevOps como metodología.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Integrando ambos equipos.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Repositorio fuente (GIT).</a:t>
            </a:r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98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Diseño o plan de lo que se pretende implementar, configuración de las “recetas”.</a:t>
            </a:r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81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 userDrawn="1"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914525" y="5734650"/>
            <a:ext cx="20548598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I</a:t>
            </a:r>
            <a:r>
              <a:rPr lang="en-US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NFRASTRUCTURE AS CODE</a:t>
            </a:r>
            <a:endParaRPr sz="9800" b="1" dirty="0">
              <a:solidFill>
                <a:schemeClr val="dk1"/>
              </a:solidFill>
              <a:latin typeface="Nunito"/>
              <a:ea typeface="Nunito"/>
              <a:cs typeface="Segoe UI" panose="020B0502040204020203" pitchFamily="34" charset="0"/>
              <a:sym typeface="Nunito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092201" y="7981350"/>
            <a:ext cx="14193246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 Azure</a:t>
            </a:r>
            <a:endParaRPr sz="8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-1211293"/>
            <a:ext cx="24535151" cy="4304369"/>
            <a:chOff x="0" y="-156114"/>
            <a:chExt cx="24535151" cy="4304369"/>
          </a:xfrm>
        </p:grpSpPr>
        <p:sp>
          <p:nvSpPr>
            <p:cNvPr id="71" name="Shape 71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7" y="5424404"/>
            <a:ext cx="17525857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ANSIBLE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98D63CCA-C7F4-469C-A1F7-98B38AE7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139" y="903893"/>
            <a:ext cx="3054348" cy="375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6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187C14-B97F-4004-8D75-327FDADB598A}"/>
              </a:ext>
            </a:extLst>
          </p:cNvPr>
          <p:cNvSpPr/>
          <p:nvPr/>
        </p:nvSpPr>
        <p:spPr>
          <a:xfrm>
            <a:off x="4366812" y="9813305"/>
            <a:ext cx="177712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Procedural and Ordered.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7D4D1-A81E-4ECB-8DE4-F4AD8840D666}"/>
              </a:ext>
            </a:extLst>
          </p:cNvPr>
          <p:cNvSpPr/>
          <p:nvPr/>
        </p:nvSpPr>
        <p:spPr>
          <a:xfrm>
            <a:off x="4366812" y="7451105"/>
            <a:ext cx="177712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Nunito"/>
              </a:rPr>
              <a:t>Playbook structure is simple and clearly structured.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4C454-4809-4FAC-8EE6-8BB5BF1474B3}"/>
              </a:ext>
            </a:extLst>
          </p:cNvPr>
          <p:cNvSpPr/>
          <p:nvPr/>
        </p:nvSpPr>
        <p:spPr>
          <a:xfrm>
            <a:off x="4366811" y="4884118"/>
            <a:ext cx="177712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Easy learning curve.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0D17C-56E0-4A79-A7DD-24DB091157EC}"/>
              </a:ext>
            </a:extLst>
          </p:cNvPr>
          <p:cNvSpPr/>
          <p:nvPr/>
        </p:nvSpPr>
        <p:spPr>
          <a:xfrm>
            <a:off x="4366812" y="2302844"/>
            <a:ext cx="177712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Agent-less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050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3E879-4B3C-42B7-8E7D-ADB7B4D2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47" y="1033670"/>
            <a:ext cx="19501956" cy="10217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270B82-3920-4258-BC37-2663A11F006A}"/>
              </a:ext>
            </a:extLst>
          </p:cNvPr>
          <p:cNvSpPr/>
          <p:nvPr/>
        </p:nvSpPr>
        <p:spPr>
          <a:xfrm>
            <a:off x="13358191" y="5287617"/>
            <a:ext cx="151074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ansible playbook example webserver">
            <a:extLst>
              <a:ext uri="{FF2B5EF4-FFF2-40B4-BE49-F238E27FC236}">
                <a16:creationId xmlns:a16="http://schemas.microsoft.com/office/drawing/2014/main" id="{C09946E0-1711-4E02-8F23-7F02CF2F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8" y="755375"/>
            <a:ext cx="23264894" cy="122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10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ansible playbook sections">
            <a:extLst>
              <a:ext uri="{FF2B5EF4-FFF2-40B4-BE49-F238E27FC236}">
                <a16:creationId xmlns:a16="http://schemas.microsoft.com/office/drawing/2014/main" id="{F6ADA870-EA76-4732-B146-51F5160F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62" y="318053"/>
            <a:ext cx="14926326" cy="14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1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CLOUD SHELL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1122788" y="2234502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4446518"/>
            <a:ext cx="18719800" cy="482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 Cloud Shell is an interactive, browser-accessible shell for managing Azure resources.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9842588" y="4446518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541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E66283A7-68B7-4E5F-B970-9EA35560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1514475"/>
            <a:ext cx="24003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3C31D9A3-88E5-4CB4-A084-961BD8A8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4033837"/>
            <a:ext cx="24098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CFBDE474-7782-489D-B3B5-D11A101B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6677024"/>
            <a:ext cx="27336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2FB27A8D-6279-4F98-AC86-DF6C075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9167811"/>
            <a:ext cx="23336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7095A0-F95C-4944-9029-39C21CEA39E3}"/>
              </a:ext>
            </a:extLst>
          </p:cNvPr>
          <p:cNvSpPr/>
          <p:nvPr/>
        </p:nvSpPr>
        <p:spPr>
          <a:xfrm>
            <a:off x="6957367" y="9441714"/>
            <a:ext cx="10782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Persist your files in attached cloud 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CCBB41-E43A-488B-9796-D55176432E7A}"/>
              </a:ext>
            </a:extLst>
          </p:cNvPr>
          <p:cNvSpPr/>
          <p:nvPr/>
        </p:nvSpPr>
        <p:spPr>
          <a:xfrm>
            <a:off x="6957367" y="7079514"/>
            <a:ext cx="13403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Common tools and programming languages included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3EA8C-7F58-45CE-ABDC-7A2D296540C7}"/>
              </a:ext>
            </a:extLst>
          </p:cNvPr>
          <p:cNvSpPr/>
          <p:nvPr/>
        </p:nvSpPr>
        <p:spPr>
          <a:xfrm>
            <a:off x="6957367" y="4512527"/>
            <a:ext cx="157658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Choose your preferred shell experience (Bash and PowerShell)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361E6-5840-48CA-8FD3-6FA5EB1F9562}"/>
              </a:ext>
            </a:extLst>
          </p:cNvPr>
          <p:cNvSpPr/>
          <p:nvPr/>
        </p:nvSpPr>
        <p:spPr>
          <a:xfrm>
            <a:off x="6957367" y="1931253"/>
            <a:ext cx="15644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40422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zure cloud shell">
            <a:extLst>
              <a:ext uri="{FF2B5EF4-FFF2-40B4-BE49-F238E27FC236}">
                <a16:creationId xmlns:a16="http://schemas.microsoft.com/office/drawing/2014/main" id="{AF89392D-7D58-4B9F-ABD5-39F360EE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53" y="2172322"/>
            <a:ext cx="22418344" cy="10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1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35409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40639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39126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39094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29">
            <a:extLst>
              <a:ext uri="{FF2B5EF4-FFF2-40B4-BE49-F238E27FC236}">
                <a16:creationId xmlns:a16="http://schemas.microsoft.com/office/drawing/2014/main" id="{DE8A742D-274C-4939-87ED-0DFC6C15624D}"/>
              </a:ext>
            </a:extLst>
          </p:cNvPr>
          <p:cNvSpPr txBox="1"/>
          <p:nvPr/>
        </p:nvSpPr>
        <p:spPr>
          <a:xfrm>
            <a:off x="13993973" y="8544092"/>
            <a:ext cx="4998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3600" dirty="0">
                <a:solidFill>
                  <a:schemeClr val="dk2"/>
                </a:solidFill>
                <a:latin typeface="Nunito"/>
                <a:sym typeface="Nunito"/>
              </a:rPr>
              <a:t>U</a:t>
            </a: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tilizar Azure Cloud Shell</a:t>
            </a:r>
            <a:endParaRPr dirty="0"/>
          </a:p>
        </p:txBody>
      </p:sp>
      <p:sp>
        <p:nvSpPr>
          <p:cNvPr id="19" name="Shape 130">
            <a:extLst>
              <a:ext uri="{FF2B5EF4-FFF2-40B4-BE49-F238E27FC236}">
                <a16:creationId xmlns:a16="http://schemas.microsoft.com/office/drawing/2014/main" id="{FCFE6C2D-2225-438F-AA2E-CCFC2A5DCFA7}"/>
              </a:ext>
            </a:extLst>
          </p:cNvPr>
          <p:cNvSpPr/>
          <p:nvPr/>
        </p:nvSpPr>
        <p:spPr>
          <a:xfrm>
            <a:off x="13181360" y="8574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6D981CF0-EBAC-4667-9228-8C53EEB02D43}"/>
              </a:ext>
            </a:extLst>
          </p:cNvPr>
          <p:cNvSpPr txBox="1"/>
          <p:nvPr/>
        </p:nvSpPr>
        <p:spPr>
          <a:xfrm>
            <a:off x="13937066" y="6626080"/>
            <a:ext cx="59250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Generar un playbook</a:t>
            </a:r>
            <a:endParaRPr dirty="0"/>
          </a:p>
        </p:txBody>
      </p:sp>
      <p:sp>
        <p:nvSpPr>
          <p:cNvPr id="21" name="Shape 132">
            <a:extLst>
              <a:ext uri="{FF2B5EF4-FFF2-40B4-BE49-F238E27FC236}">
                <a16:creationId xmlns:a16="http://schemas.microsoft.com/office/drawing/2014/main" id="{116C57ED-4803-4C3D-94A7-72D3234092A2}"/>
              </a:ext>
            </a:extLst>
          </p:cNvPr>
          <p:cNvSpPr/>
          <p:nvPr/>
        </p:nvSpPr>
        <p:spPr>
          <a:xfrm>
            <a:off x="13181360" y="665609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133">
            <a:extLst>
              <a:ext uri="{FF2B5EF4-FFF2-40B4-BE49-F238E27FC236}">
                <a16:creationId xmlns:a16="http://schemas.microsoft.com/office/drawing/2014/main" id="{360B335A-1191-401B-AC3B-775420347335}"/>
              </a:ext>
            </a:extLst>
          </p:cNvPr>
          <p:cNvSpPr txBox="1"/>
          <p:nvPr/>
        </p:nvSpPr>
        <p:spPr>
          <a:xfrm>
            <a:off x="13981149" y="7585086"/>
            <a:ext cx="62499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Administrar recursos en Azure</a:t>
            </a:r>
            <a:endParaRPr dirty="0"/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F0116F85-9255-42F4-8A45-7F9EBF279ACD}"/>
              </a:ext>
            </a:extLst>
          </p:cNvPr>
          <p:cNvSpPr/>
          <p:nvPr/>
        </p:nvSpPr>
        <p:spPr>
          <a:xfrm>
            <a:off x="13181360" y="761509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711325" y="6852725"/>
            <a:ext cx="81435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Twitter: @vmsilvamolina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Blog: https://blog.victorsilva.com.uy</a:t>
            </a:r>
            <a:endParaRPr sz="4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2117" y="3447556"/>
            <a:ext cx="458170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Hello!</a:t>
            </a:r>
            <a:endParaRPr sz="12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711325" y="5076154"/>
            <a:ext cx="608852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Am </a:t>
            </a:r>
            <a:r>
              <a:rPr lang="en-US" sz="5500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Victor Silva</a:t>
            </a:r>
            <a:endParaRPr sz="5500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25482" r="25481"/>
          <a:stretch/>
        </p:blipFill>
        <p:spPr>
          <a:xfrm>
            <a:off x="14433683" y="3094762"/>
            <a:ext cx="6550131" cy="75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73F7A-8EB5-4B15-A469-A1E58990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361" y="3094762"/>
            <a:ext cx="7916773" cy="75159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3838550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AUTOMATION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automation logo">
            <a:extLst>
              <a:ext uri="{FF2B5EF4-FFF2-40B4-BE49-F238E27FC236}">
                <a16:creationId xmlns:a16="http://schemas.microsoft.com/office/drawing/2014/main" id="{43094DFB-1BF2-435F-8357-2AD0AB2F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25" y="326612"/>
            <a:ext cx="4407314" cy="44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5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6A2B58-4B12-4FC6-9A3E-D7427C04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249212"/>
            <a:ext cx="22773584" cy="72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D864B-03CE-4E8A-A6D0-86B9FD52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1" y="1108972"/>
            <a:ext cx="22996108" cy="114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6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Gears, Cogs, Machine, Machinery, Mechanical">
            <a:extLst>
              <a:ext uri="{FF2B5EF4-FFF2-40B4-BE49-F238E27FC236}">
                <a16:creationId xmlns:a16="http://schemas.microsoft.com/office/drawing/2014/main" id="{BEE733F3-FADC-4DAF-BB23-F0775732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437765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9669" y="4572000"/>
            <a:ext cx="0" cy="457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9953FA45-92C1-4956-851B-6BB18CD7AA55}"/>
              </a:ext>
            </a:extLst>
          </p:cNvPr>
          <p:cNvSpPr txBox="1"/>
          <p:nvPr/>
        </p:nvSpPr>
        <p:spPr>
          <a:xfrm>
            <a:off x="8772412" y="2400304"/>
            <a:ext cx="13790750" cy="89153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If you think you will do a task twice – automate it!</a:t>
            </a:r>
          </a:p>
        </p:txBody>
      </p:sp>
    </p:spTree>
    <p:extLst>
      <p:ext uri="{BB962C8B-B14F-4D97-AF65-F5344CB8AC3E}">
        <p14:creationId xmlns:p14="http://schemas.microsoft.com/office/powerpoint/2010/main" val="281910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7" y="5424404"/>
            <a:ext cx="11373645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POWERSHELL DSC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B9ED57-3303-4336-8F0B-0FF836F3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" r="1578" b="-2"/>
          <a:stretch/>
        </p:blipFill>
        <p:spPr>
          <a:xfrm>
            <a:off x="19605625" y="435922"/>
            <a:ext cx="4208532" cy="42980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786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0D3743B-C7EE-47B4-883F-9F55FA1AE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19329"/>
              </p:ext>
            </p:extLst>
          </p:nvPr>
        </p:nvGraphicFramePr>
        <p:xfrm>
          <a:off x="2175796" y="2714625"/>
          <a:ext cx="20026058" cy="828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65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C68A06A-8B97-40E0-951D-50C85F2E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0" y="874645"/>
            <a:ext cx="22863450" cy="131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E4E934-9100-4894-9A74-806ADE1F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15" y="631851"/>
            <a:ext cx="22137420" cy="124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7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35409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40639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39126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39094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29">
            <a:extLst>
              <a:ext uri="{FF2B5EF4-FFF2-40B4-BE49-F238E27FC236}">
                <a16:creationId xmlns:a16="http://schemas.microsoft.com/office/drawing/2014/main" id="{DE8A742D-274C-4939-87ED-0DFC6C15624D}"/>
              </a:ext>
            </a:extLst>
          </p:cNvPr>
          <p:cNvSpPr txBox="1"/>
          <p:nvPr/>
        </p:nvSpPr>
        <p:spPr>
          <a:xfrm>
            <a:off x="13993972" y="8544092"/>
            <a:ext cx="5645749" cy="6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3600" dirty="0">
                <a:solidFill>
                  <a:schemeClr val="dk2"/>
                </a:solidFill>
                <a:latin typeface="Nunito"/>
                <a:sym typeface="Nunito"/>
              </a:rPr>
              <a:t>U</a:t>
            </a: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tilizar Azure Automation</a:t>
            </a:r>
            <a:endParaRPr dirty="0"/>
          </a:p>
        </p:txBody>
      </p:sp>
      <p:sp>
        <p:nvSpPr>
          <p:cNvPr id="19" name="Shape 130">
            <a:extLst>
              <a:ext uri="{FF2B5EF4-FFF2-40B4-BE49-F238E27FC236}">
                <a16:creationId xmlns:a16="http://schemas.microsoft.com/office/drawing/2014/main" id="{FCFE6C2D-2225-438F-AA2E-CCFC2A5DCFA7}"/>
              </a:ext>
            </a:extLst>
          </p:cNvPr>
          <p:cNvSpPr/>
          <p:nvPr/>
        </p:nvSpPr>
        <p:spPr>
          <a:xfrm>
            <a:off x="13181360" y="8574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6D981CF0-EBAC-4667-9228-8C53EEB02D43}"/>
              </a:ext>
            </a:extLst>
          </p:cNvPr>
          <p:cNvSpPr txBox="1"/>
          <p:nvPr/>
        </p:nvSpPr>
        <p:spPr>
          <a:xfrm>
            <a:off x="13937066" y="6626080"/>
            <a:ext cx="73280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Generar una configuración desde DSC</a:t>
            </a:r>
            <a:endParaRPr dirty="0"/>
          </a:p>
        </p:txBody>
      </p:sp>
      <p:sp>
        <p:nvSpPr>
          <p:cNvPr id="21" name="Shape 132">
            <a:extLst>
              <a:ext uri="{FF2B5EF4-FFF2-40B4-BE49-F238E27FC236}">
                <a16:creationId xmlns:a16="http://schemas.microsoft.com/office/drawing/2014/main" id="{116C57ED-4803-4C3D-94A7-72D3234092A2}"/>
              </a:ext>
            </a:extLst>
          </p:cNvPr>
          <p:cNvSpPr/>
          <p:nvPr/>
        </p:nvSpPr>
        <p:spPr>
          <a:xfrm>
            <a:off x="13181360" y="665609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133">
            <a:extLst>
              <a:ext uri="{FF2B5EF4-FFF2-40B4-BE49-F238E27FC236}">
                <a16:creationId xmlns:a16="http://schemas.microsoft.com/office/drawing/2014/main" id="{360B335A-1191-401B-AC3B-775420347335}"/>
              </a:ext>
            </a:extLst>
          </p:cNvPr>
          <p:cNvSpPr txBox="1"/>
          <p:nvPr/>
        </p:nvSpPr>
        <p:spPr>
          <a:xfrm>
            <a:off x="13981149" y="7585086"/>
            <a:ext cx="62499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Crear un web server</a:t>
            </a:r>
            <a:endParaRPr dirty="0"/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F0116F85-9255-42F4-8A45-7F9EBF279ACD}"/>
              </a:ext>
            </a:extLst>
          </p:cNvPr>
          <p:cNvSpPr/>
          <p:nvPr/>
        </p:nvSpPr>
        <p:spPr>
          <a:xfrm>
            <a:off x="13181360" y="761509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91125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7353275" y="2418488"/>
            <a:ext cx="9671100" cy="4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Thanks!</a:t>
            </a: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3543300" y="9113678"/>
            <a:ext cx="17335654" cy="214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can find me at: </a:t>
            </a:r>
          </a:p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@vmsilvamolina / blog.victorsilva.com.uy</a:t>
            </a:r>
            <a:endParaRPr sz="6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8448853" y="6568954"/>
            <a:ext cx="7524572" cy="11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720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1085395" y="996078"/>
            <a:ext cx="2251464" cy="24402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326916" y="5512552"/>
            <a:ext cx="12643032" cy="3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I</a:t>
            </a: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NFRASTRUCTURE AS CODE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881488" y="47893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2035036"/>
            <a:ext cx="18719800" cy="964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Infrastructure as Code is a process of managing and provisioning computing infrastructure with some declarative approach while setting their configuration using definition files.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9605625" y="4733925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0603485" y="7810273"/>
            <a:ext cx="6534077" cy="97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Extensibility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0603486" y="9369190"/>
            <a:ext cx="6534076" cy="107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Reusability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10603485" y="4543416"/>
            <a:ext cx="6534079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Consistency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0603486" y="6153587"/>
            <a:ext cx="6534078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Accelerating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9178912" y="6153587"/>
            <a:ext cx="1075888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9178912" y="7810272"/>
            <a:ext cx="1075888" cy="978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9178912" y="9369189"/>
            <a:ext cx="880274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9178912" y="4589932"/>
            <a:ext cx="1033642" cy="982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SOME FEATURES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0603486" y="7810273"/>
            <a:ext cx="4595252" cy="97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Extensibility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0603486" y="9369190"/>
            <a:ext cx="4595252" cy="107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Reusability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10603486" y="4543416"/>
            <a:ext cx="4595252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Consistency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0603486" y="6153587"/>
            <a:ext cx="4595252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Accelerating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9178912" y="6153587"/>
            <a:ext cx="1075888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9178912" y="7810272"/>
            <a:ext cx="1075888" cy="978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9178912" y="9369189"/>
            <a:ext cx="880274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9178912" y="4589932"/>
            <a:ext cx="1033642" cy="982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SOME FEATURES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" name="Marcador de contenido 2">
            <a:extLst>
              <a:ext uri="{FF2B5EF4-FFF2-40B4-BE49-F238E27FC236}">
                <a16:creationId xmlns:a16="http://schemas.microsoft.com/office/drawing/2014/main" id="{54268E9B-7919-4B69-9BB7-E2EFD232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08" y="1276200"/>
            <a:ext cx="21920833" cy="97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819973" y="6446643"/>
            <a:ext cx="1508538" cy="11634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32" y="89258"/>
                </a:moveTo>
                <a:lnTo>
                  <a:pt x="17337" y="0"/>
                </a:lnTo>
                <a:lnTo>
                  <a:pt x="17337" y="0"/>
                </a:lnTo>
                <a:cubicBezTo>
                  <a:pt x="12645" y="11178"/>
                  <a:pt x="6798" y="21848"/>
                  <a:pt x="0" y="30910"/>
                </a:cubicBezTo>
                <a:lnTo>
                  <a:pt x="102866" y="119915"/>
                </a:lnTo>
                <a:lnTo>
                  <a:pt x="102866" y="119915"/>
                </a:lnTo>
                <a:cubicBezTo>
                  <a:pt x="107762" y="108990"/>
                  <a:pt x="113609" y="98659"/>
                  <a:pt x="119932" y="89258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702427" y="6376820"/>
            <a:ext cx="1735103" cy="11457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933" y="0"/>
                </a:moveTo>
                <a:lnTo>
                  <a:pt x="0" y="91228"/>
                </a:lnTo>
                <a:lnTo>
                  <a:pt x="0" y="91228"/>
                </a:lnTo>
                <a:cubicBezTo>
                  <a:pt x="6087" y="100264"/>
                  <a:pt x="11234" y="109696"/>
                  <a:pt x="15753" y="119920"/>
                </a:cubicBezTo>
                <a:lnTo>
                  <a:pt x="119937" y="28375"/>
                </a:lnTo>
                <a:lnTo>
                  <a:pt x="119937" y="28375"/>
                </a:lnTo>
                <a:cubicBezTo>
                  <a:pt x="113849" y="19894"/>
                  <a:pt x="108451" y="10224"/>
                  <a:pt x="103933" y="0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4487777" y="6376821"/>
            <a:ext cx="1447235" cy="11457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40" y="92354"/>
                </a:moveTo>
                <a:lnTo>
                  <a:pt x="14962" y="0"/>
                </a:lnTo>
                <a:lnTo>
                  <a:pt x="14962" y="0"/>
                </a:lnTo>
                <a:cubicBezTo>
                  <a:pt x="10909" y="9943"/>
                  <a:pt x="5782" y="18907"/>
                  <a:pt x="0" y="27495"/>
                </a:cubicBezTo>
                <a:lnTo>
                  <a:pt x="104739" y="119924"/>
                </a:lnTo>
                <a:lnTo>
                  <a:pt x="104739" y="119924"/>
                </a:lnTo>
                <a:cubicBezTo>
                  <a:pt x="109031" y="109905"/>
                  <a:pt x="114157" y="101016"/>
                  <a:pt x="119940" y="92354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4769726" y="4729124"/>
            <a:ext cx="2047076" cy="20507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197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2405791" y="4675685"/>
            <a:ext cx="2110551" cy="21042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9" y="59897"/>
                </a:moveTo>
                <a:lnTo>
                  <a:pt x="119959" y="59897"/>
                </a:lnTo>
                <a:cubicBezTo>
                  <a:pt x="119959" y="93150"/>
                  <a:pt x="93101" y="119958"/>
                  <a:pt x="60061" y="119958"/>
                </a:cubicBezTo>
                <a:lnTo>
                  <a:pt x="60061" y="119958"/>
                </a:lnTo>
                <a:cubicBezTo>
                  <a:pt x="26898" y="119958"/>
                  <a:pt x="0" y="93150"/>
                  <a:pt x="0" y="59897"/>
                </a:cubicBezTo>
                <a:lnTo>
                  <a:pt x="0" y="59897"/>
                </a:lnTo>
                <a:cubicBezTo>
                  <a:pt x="0" y="26931"/>
                  <a:pt x="26898" y="0"/>
                  <a:pt x="60061" y="0"/>
                </a:cubicBezTo>
                <a:lnTo>
                  <a:pt x="60061" y="0"/>
                </a:lnTo>
                <a:cubicBezTo>
                  <a:pt x="93101" y="0"/>
                  <a:pt x="119959" y="26931"/>
                  <a:pt x="119959" y="5989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5874713" y="7132175"/>
            <a:ext cx="2243847" cy="22438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8002525" y="1241274"/>
            <a:ext cx="840807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WORKFLOW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4029913" y="6975709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Design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260">
            <a:extLst>
              <a:ext uri="{FF2B5EF4-FFF2-40B4-BE49-F238E27FC236}">
                <a16:creationId xmlns:a16="http://schemas.microsoft.com/office/drawing/2014/main" id="{BCDEE597-A707-4387-AACA-1F583C87E9AF}"/>
              </a:ext>
            </a:extLst>
          </p:cNvPr>
          <p:cNvSpPr/>
          <p:nvPr/>
        </p:nvSpPr>
        <p:spPr>
          <a:xfrm>
            <a:off x="8602007" y="7132175"/>
            <a:ext cx="2100420" cy="21042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solidFill>
            <a:srgbClr val="1B8B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BDBF1-0E57-4244-8A80-AB72B02A4B04}"/>
              </a:ext>
            </a:extLst>
          </p:cNvPr>
          <p:cNvSpPr txBox="1"/>
          <p:nvPr/>
        </p:nvSpPr>
        <p:spPr>
          <a:xfrm>
            <a:off x="5130262" y="5053381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01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565B-7DAD-4242-9A5B-C942107E5D8F}"/>
              </a:ext>
            </a:extLst>
          </p:cNvPr>
          <p:cNvSpPr txBox="1"/>
          <p:nvPr/>
        </p:nvSpPr>
        <p:spPr>
          <a:xfrm>
            <a:off x="8989215" y="7522557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02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9F6-C8B3-4B7A-AB6F-8F189CA5263C}"/>
              </a:ext>
            </a:extLst>
          </p:cNvPr>
          <p:cNvSpPr txBox="1"/>
          <p:nvPr/>
        </p:nvSpPr>
        <p:spPr>
          <a:xfrm>
            <a:off x="12798064" y="5053380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03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A2F51-B2C3-4CA3-BD61-F903073F2225}"/>
              </a:ext>
            </a:extLst>
          </p:cNvPr>
          <p:cNvSpPr txBox="1"/>
          <p:nvPr/>
        </p:nvSpPr>
        <p:spPr>
          <a:xfrm>
            <a:off x="16333634" y="7592378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04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30" name="Shape 276">
            <a:extLst>
              <a:ext uri="{FF2B5EF4-FFF2-40B4-BE49-F238E27FC236}">
                <a16:creationId xmlns:a16="http://schemas.microsoft.com/office/drawing/2014/main" id="{1F00837C-C5F3-4C64-AC9E-A93AC53F128C}"/>
              </a:ext>
            </a:extLst>
          </p:cNvPr>
          <p:cNvSpPr txBox="1"/>
          <p:nvPr/>
        </p:nvSpPr>
        <p:spPr>
          <a:xfrm>
            <a:off x="7875881" y="6021530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Configuration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Shape 276">
            <a:extLst>
              <a:ext uri="{FF2B5EF4-FFF2-40B4-BE49-F238E27FC236}">
                <a16:creationId xmlns:a16="http://schemas.microsoft.com/office/drawing/2014/main" id="{DAD7D73B-C3F6-4F48-B312-19B3C591BD01}"/>
              </a:ext>
            </a:extLst>
          </p:cNvPr>
          <p:cNvSpPr txBox="1"/>
          <p:nvPr/>
        </p:nvSpPr>
        <p:spPr>
          <a:xfrm>
            <a:off x="11665978" y="6989679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Files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Shape 276">
            <a:extLst>
              <a:ext uri="{FF2B5EF4-FFF2-40B4-BE49-F238E27FC236}">
                <a16:creationId xmlns:a16="http://schemas.microsoft.com/office/drawing/2014/main" id="{349C8090-3FC8-493B-BAD0-250449A8AF29}"/>
              </a:ext>
            </a:extLst>
          </p:cNvPr>
          <p:cNvSpPr txBox="1"/>
          <p:nvPr/>
        </p:nvSpPr>
        <p:spPr>
          <a:xfrm>
            <a:off x="15318808" y="6008823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Apply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https://images.unsplash.com/photo-1500595046743-cd271d694d30?ixlib=rb-0.3.5&amp;ixid=eyJhcHBfaWQiOjEyMDd9&amp;s=7d50be9f2155f55c280b89ad55e66585&amp;auto=format&amp;fit=crop&amp;w=1506&amp;q=80">
            <a:extLst>
              <a:ext uri="{FF2B5EF4-FFF2-40B4-BE49-F238E27FC236}">
                <a16:creationId xmlns:a16="http://schemas.microsoft.com/office/drawing/2014/main" id="{53CE238E-26B2-4C54-997A-7F585A24F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417"/>
          <a:stretch/>
        </p:blipFill>
        <p:spPr bwMode="auto">
          <a:xfrm>
            <a:off x="20" y="2"/>
            <a:ext cx="24377630" cy="137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9669" y="4572000"/>
            <a:ext cx="0" cy="457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9953FA45-92C1-4956-851B-6BB18CD7AA55}"/>
              </a:ext>
            </a:extLst>
          </p:cNvPr>
          <p:cNvSpPr txBox="1"/>
          <p:nvPr/>
        </p:nvSpPr>
        <p:spPr>
          <a:xfrm>
            <a:off x="8772412" y="2400304"/>
            <a:ext cx="13790750" cy="89153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Treat your servers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like cattle,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not pets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C3A52-15B0-4E10-8D55-C65EC8AB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62" y="8553040"/>
            <a:ext cx="6310508" cy="2559684"/>
          </a:xfrm>
          <a:prstGeom prst="rect">
            <a:avLst/>
          </a:prstGeom>
        </p:spPr>
      </p:pic>
      <p:pic>
        <p:nvPicPr>
          <p:cNvPr id="13316" name="Picture 4" descr="Image result for chef logo">
            <a:extLst>
              <a:ext uri="{FF2B5EF4-FFF2-40B4-BE49-F238E27FC236}">
                <a16:creationId xmlns:a16="http://schemas.microsoft.com/office/drawing/2014/main" id="{492C6697-61CF-4D2D-A5EF-8148E3CC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85" y="3207261"/>
            <a:ext cx="3046955" cy="32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9F409-40DA-4608-B716-CB4CDD141D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" r="1578" b="-2"/>
          <a:stretch/>
        </p:blipFill>
        <p:spPr>
          <a:xfrm>
            <a:off x="9811716" y="4488105"/>
            <a:ext cx="3466962" cy="3540668"/>
          </a:xfrm>
          <a:prstGeom prst="rect">
            <a:avLst/>
          </a:prstGeom>
          <a:effectLst/>
        </p:spPr>
      </p:pic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3A3328F-5A6B-4E64-9789-833282674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6567" y="9664567"/>
            <a:ext cx="8441127" cy="2059264"/>
          </a:xfrm>
          <a:prstGeom prst="rect">
            <a:avLst/>
          </a:prstGeom>
        </p:spPr>
      </p:pic>
      <p:pic>
        <p:nvPicPr>
          <p:cNvPr id="20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BBC278E2-AFA4-4A41-82BD-FF3BE99F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904" y="2960039"/>
            <a:ext cx="3054348" cy="375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435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462</Words>
  <Application>Microsoft Office PowerPoint</Application>
  <PresentationFormat>Custom</PresentationFormat>
  <Paragraphs>91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Nunito</vt:lpstr>
      <vt:lpstr>Segoe UI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 Silva</cp:lastModifiedBy>
  <cp:revision>48</cp:revision>
  <dcterms:modified xsi:type="dcterms:W3CDTF">2018-06-29T17:50:13Z</dcterms:modified>
</cp:coreProperties>
</file>